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7.png" ContentType="image/png"/>
  <Override PartName="/ppt/media/image4.jpeg" ContentType="image/jpeg"/>
  <Override PartName="/ppt/media/image5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8.4.20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88EB3DA-60DF-4617-B9FF-C88981BAB2D2}" type="slidenum">
              <a:rPr lang="ru-RU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5979240" y="3244320"/>
            <a:ext cx="2329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8" name="CustomShape 2"/>
          <p:cNvSpPr/>
          <p:nvPr/>
        </p:nvSpPr>
        <p:spPr>
          <a:xfrm>
            <a:off x="5979240" y="3244320"/>
            <a:ext cx="2329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39" name="CustomShape 3"/>
          <p:cNvSpPr/>
          <p:nvPr/>
        </p:nvSpPr>
        <p:spPr>
          <a:xfrm>
            <a:off x="8609760" y="392040"/>
            <a:ext cx="3211200" cy="420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Эти правила, ребята,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Надо выучить Вам тоже!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Их совсем не так уж много, Но вам твердо надо знать: Электричество не трогать, Высоко не залезать,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Все, что спрятано на полках И в шкафах закрыто где-то: Спички, ножницы, иголки, Все опасные предметы,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И на улице, и дома 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В руки никогда не брать. Крышки люков обходите, Маму слушать обещайте</a:t>
            </a:r>
            <a:r>
              <a:rPr b="1" i="1" lang="ru-RU" sz="1600">
                <a:solidFill>
                  <a:srgbClr val="000000"/>
                </a:solidFill>
                <a:latin typeface="Calibri"/>
              </a:rPr>
              <a:t>,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Правила не нарушайте! </a:t>
            </a:r>
            <a:endParaRPr/>
          </a:p>
        </p:txBody>
      </p:sp>
      <p:pic>
        <p:nvPicPr>
          <p:cNvPr descr="" id="40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512640" y="0"/>
            <a:ext cx="6178680" cy="6857640"/>
          </a:xfrm>
          <a:prstGeom prst="rect">
            <a:avLst/>
          </a:prstGeom>
        </p:spPr>
      </p:pic>
      <p:sp>
        <p:nvSpPr>
          <p:cNvPr id="41" name="CustomShape 4"/>
          <p:cNvSpPr/>
          <p:nvPr/>
        </p:nvSpPr>
        <p:spPr>
          <a:xfrm>
            <a:off x="9576000" y="5184000"/>
            <a:ext cx="299880" cy="364680"/>
          </a:xfrm>
          <a:prstGeom prst="rect">
            <a:avLst/>
          </a:prstGeom>
        </p:spPr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172280" cy="685764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7885080" y="1166760"/>
            <a:ext cx="4073040" cy="4479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Пилюли и таблетки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Нельзя тайком глотать!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Об этом наши детки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Обязаны узнать.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Вот если заболеете,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Врача вам позовут,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То взрослые таблетку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Вам сами принесут.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Но если не больны вы,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Таблетки есть нельзя: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Глотать их без причины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Опасно вам, друзья.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Ведь отравиться можно: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В таких таблетках - вред!!!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 Так будьте осторожны –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Живите много лет!!!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4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005960" cy="6857640"/>
          </a:xfrm>
          <a:prstGeom prst="rect">
            <a:avLst/>
          </a:prstGeom>
        </p:spPr>
      </p:pic>
      <p:sp>
        <p:nvSpPr>
          <p:cNvPr id="45" name="CustomShape 1"/>
          <p:cNvSpPr/>
          <p:nvPr/>
        </p:nvSpPr>
        <p:spPr>
          <a:xfrm>
            <a:off x="7956360" y="2274840"/>
            <a:ext cx="3764160" cy="2284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Буль-буль-буль – вода бежит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Мишка в ванную спешит.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Словно смелый капитан,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Будет он купаться сам.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Ты плыви, кораблик мой,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Я поплаваю с тобой!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Чтоб из дома не уплыть,</a:t>
            </a:r>
            <a:endParaRPr/>
          </a:p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Не забуду кран закрыть!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6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766280" cy="6857640"/>
          </a:xfrm>
          <a:prstGeom prst="rect">
            <a:avLst/>
          </a:prstGeom>
        </p:spPr>
      </p:pic>
      <p:sp>
        <p:nvSpPr>
          <p:cNvPr id="47" name="CustomShape 1"/>
          <p:cNvSpPr/>
          <p:nvPr/>
        </p:nvSpPr>
        <p:spPr>
          <a:xfrm>
            <a:off x="8277120" y="2274840"/>
            <a:ext cx="3609720" cy="2284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Ребята, вам твердят не зря: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Играть со спичками нельзя!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Огонь опасен, к сожаленью,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Для всех людей без исключенья!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Его так трудно потушить -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Он может всё вокруг спалить!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И вот уже в огне - весь дом...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Опасны шалости с огнем!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99960" cy="6857640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8253360" y="2551680"/>
            <a:ext cx="3621600" cy="1736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На балконе - так и знай!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-Ты на стулья не вставай,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На перила не взбирайся,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Низко не перегибайся –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Это может быть опасно: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Падать сверху так ужасно!!!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-1159920" y="-843120"/>
            <a:ext cx="9662040" cy="7700760"/>
          </a:xfrm>
          <a:prstGeom prst="rect">
            <a:avLst/>
          </a:prstGeom>
        </p:spPr>
      </p:pic>
      <p:sp>
        <p:nvSpPr>
          <p:cNvPr id="51" name="CustomShape 1"/>
          <p:cNvSpPr/>
          <p:nvPr/>
        </p:nvSpPr>
        <p:spPr>
          <a:xfrm>
            <a:off x="7493400" y="2413440"/>
            <a:ext cx="4298400" cy="2010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>
                <a:solidFill>
                  <a:srgbClr val="000000"/>
                </a:solidFill>
                <a:latin typeface="Calibri"/>
              </a:rPr>
              <a:t>Ты, малыш, запомнить должен: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Будь с розеткой осторожен!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 С ней не должен ты играть,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Шпильку, гвоздь туда совать –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Дело кончится бедой: 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
</a:t>
            </a:r>
            <a:r>
              <a:rPr b="1" i="1" lang="ru-RU">
                <a:solidFill>
                  <a:srgbClr val="000000"/>
                </a:solidFill>
                <a:latin typeface="Calibri"/>
              </a:rPr>
              <a:t>Ток в розетке очень злой!!!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2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807480" y="0"/>
            <a:ext cx="10450080" cy="6857640"/>
          </a:xfrm>
          <a:prstGeom prst="rect">
            <a:avLst/>
          </a:prstGeom>
        </p:spPr>
      </p:pic>
      <p:sp>
        <p:nvSpPr>
          <p:cNvPr id="53" name="CustomShape 1"/>
          <p:cNvSpPr/>
          <p:nvPr/>
        </p:nvSpPr>
        <p:spPr>
          <a:xfrm>
            <a:off x="1579320" y="748080"/>
            <a:ext cx="10145880" cy="1431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i="1" lang="ru-RU" sz="8800">
                <a:solidFill>
                  <a:srgbClr val="000000"/>
                </a:solidFill>
                <a:latin typeface="Calibri"/>
              </a:rPr>
              <a:t>Берегите детей!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